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75" d="100"/>
          <a:sy n="75" d="100"/>
        </p:scale>
        <p:origin x="-7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7C9E3-BFBC-E348-AD0B-17A06431C4E7}" type="datetimeFigureOut">
              <a:rPr lang="ru-RU" smtClean="0"/>
              <a:t>22.01.26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C4268-BEC3-0549-A987-7BB16F9188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5928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7C9E3-BFBC-E348-AD0B-17A06431C4E7}" type="datetimeFigureOut">
              <a:rPr lang="ru-RU" smtClean="0"/>
              <a:t>22.01.26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C4268-BEC3-0549-A987-7BB16F9188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904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7C9E3-BFBC-E348-AD0B-17A06431C4E7}" type="datetimeFigureOut">
              <a:rPr lang="ru-RU" smtClean="0"/>
              <a:t>22.01.26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C4268-BEC3-0549-A987-7BB16F9188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008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7C9E3-BFBC-E348-AD0B-17A06431C4E7}" type="datetimeFigureOut">
              <a:rPr lang="ru-RU" smtClean="0"/>
              <a:t>22.01.26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C4268-BEC3-0549-A987-7BB16F9188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522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7C9E3-BFBC-E348-AD0B-17A06431C4E7}" type="datetimeFigureOut">
              <a:rPr lang="ru-RU" smtClean="0"/>
              <a:t>22.01.26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C4268-BEC3-0549-A987-7BB16F9188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110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7C9E3-BFBC-E348-AD0B-17A06431C4E7}" type="datetimeFigureOut">
              <a:rPr lang="ru-RU" smtClean="0"/>
              <a:t>22.01.26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C4268-BEC3-0549-A987-7BB16F9188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410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7C9E3-BFBC-E348-AD0B-17A06431C4E7}" type="datetimeFigureOut">
              <a:rPr lang="ru-RU" smtClean="0"/>
              <a:t>22.01.26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C4268-BEC3-0549-A987-7BB16F9188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680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7C9E3-BFBC-E348-AD0B-17A06431C4E7}" type="datetimeFigureOut">
              <a:rPr lang="ru-RU" smtClean="0"/>
              <a:t>22.01.26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C4268-BEC3-0549-A987-7BB16F9188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324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7C9E3-BFBC-E348-AD0B-17A06431C4E7}" type="datetimeFigureOut">
              <a:rPr lang="ru-RU" smtClean="0"/>
              <a:t>22.01.26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C4268-BEC3-0549-A987-7BB16F9188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880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7C9E3-BFBC-E348-AD0B-17A06431C4E7}" type="datetimeFigureOut">
              <a:rPr lang="ru-RU" smtClean="0"/>
              <a:t>22.01.26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C4268-BEC3-0549-A987-7BB16F9188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4090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7C9E3-BFBC-E348-AD0B-17A06431C4E7}" type="datetimeFigureOut">
              <a:rPr lang="ru-RU" smtClean="0"/>
              <a:t>22.01.26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C4268-BEC3-0549-A987-7BB16F9188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123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7C9E3-BFBC-E348-AD0B-17A06431C4E7}" type="datetimeFigureOut">
              <a:rPr lang="ru-RU" smtClean="0"/>
              <a:t>22.01.26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C4268-BEC3-0549-A987-7BB16F9188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0184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Слайд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076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Слайд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65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Слайд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064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Слайд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843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Слайд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109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Слайд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465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Слайд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046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Слайд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258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Слайд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7946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Macintosh PowerPoint</Application>
  <PresentationFormat>Экран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Рудюк</dc:creator>
  <cp:lastModifiedBy>Елена Рудюк</cp:lastModifiedBy>
  <cp:revision>1</cp:revision>
  <dcterms:created xsi:type="dcterms:W3CDTF">2026-01-21T21:25:26Z</dcterms:created>
  <dcterms:modified xsi:type="dcterms:W3CDTF">2026-01-21T21:30:00Z</dcterms:modified>
</cp:coreProperties>
</file>