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4" r:id="rId9"/>
    <p:sldId id="275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6" d="100"/>
          <a:sy n="76" d="100"/>
        </p:scale>
        <p:origin x="-752" y="-104"/>
      </p:cViewPr>
      <p:guideLst>
        <p:guide orient="horz" pos="2160"/>
        <p:guide pos="32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21.01.26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21.01.26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21.01.26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21.01.26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21.01.26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21.01.26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21.01.26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21.01.26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21.01.26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21.01.26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21.01.26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21.01.26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48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мчс_1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378" y="436875"/>
            <a:ext cx="4865244" cy="5984250"/>
          </a:xfrm>
          <a:prstGeom prst="rect">
            <a:avLst/>
          </a:prstGeom>
        </p:spPr>
      </p:pic>
      <p:sp>
        <p:nvSpPr>
          <p:cNvPr id="3" name="Овал 2"/>
          <p:cNvSpPr>
            <a:spLocks/>
          </p:cNvSpPr>
          <p:nvPr/>
        </p:nvSpPr>
        <p:spPr>
          <a:xfrm>
            <a:off x="773709" y="770456"/>
            <a:ext cx="1583999" cy="1583998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7004622" y="1166110"/>
            <a:ext cx="1296000" cy="1188344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78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1445E-7 -2.3739E-6 L 0.32899 0.2704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0" y="13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189E-6 -4.16937E-6 L -0.33681 0.2149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9" y="10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6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МЧС фон (7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881"/>
            <a:ext cx="9144000" cy="53164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656892" y="1970900"/>
            <a:ext cx="3492000" cy="324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2000" tIns="0" rIns="72000" bIns="140400" rtlCol="0" anchor="ctr"/>
          <a:lstStyle/>
          <a:p>
            <a:pPr algn="ctr"/>
            <a:r>
              <a:rPr lang="ru-RU" sz="12700" b="1" spc="-32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mbria"/>
              </a:rPr>
              <a:t>112</a:t>
            </a:r>
            <a:endParaRPr lang="ru-RU" sz="12700" b="1" spc="-32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485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лифт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77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4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xmlns:p14="http://schemas.microsoft.com/office/powerpoint/2010/main"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лифт_1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r="26242"/>
          <a:stretch/>
        </p:blipFill>
        <p:spPr>
          <a:xfrm>
            <a:off x="364957" y="496375"/>
            <a:ext cx="5299178" cy="4949235"/>
          </a:xfrm>
          <a:prstGeom prst="rect">
            <a:avLst/>
          </a:prstGeom>
        </p:spPr>
      </p:pic>
      <p:pic>
        <p:nvPicPr>
          <p:cNvPr id="3" name="Изображение 2" descr="лифт_1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1" t="6359" r="19698" b="6983"/>
          <a:stretch/>
        </p:blipFill>
        <p:spPr>
          <a:xfrm>
            <a:off x="3883142" y="627773"/>
            <a:ext cx="5138597" cy="5628360"/>
          </a:xfrm>
          <a:prstGeom prst="rect">
            <a:avLst/>
          </a:prstGeom>
        </p:spPr>
      </p:pic>
      <p:sp>
        <p:nvSpPr>
          <p:cNvPr id="4" name="Умножение 3"/>
          <p:cNvSpPr/>
          <p:nvPr/>
        </p:nvSpPr>
        <p:spPr>
          <a:xfrm>
            <a:off x="131382" y="-87596"/>
            <a:ext cx="2992648" cy="3226435"/>
          </a:xfrm>
          <a:prstGeom prst="mathMultiply">
            <a:avLst>
              <a:gd name="adj1" fmla="val 12788"/>
            </a:avLst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5" name="Изображение 4" descr="лифт_6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t="2365" r="6386" b="2612"/>
          <a:stretch/>
        </p:blipFill>
        <p:spPr>
          <a:xfrm>
            <a:off x="657378" y="1388642"/>
            <a:ext cx="7829244" cy="5297817"/>
          </a:xfrm>
          <a:prstGeom prst="rect">
            <a:avLst/>
          </a:prstGeom>
        </p:spPr>
      </p:pic>
      <p:sp>
        <p:nvSpPr>
          <p:cNvPr id="6" name="Умножение 5"/>
          <p:cNvSpPr/>
          <p:nvPr/>
        </p:nvSpPr>
        <p:spPr>
          <a:xfrm>
            <a:off x="-204376" y="3429001"/>
            <a:ext cx="4437878" cy="3731043"/>
          </a:xfrm>
          <a:prstGeom prst="mathMultiply">
            <a:avLst>
              <a:gd name="adj1" fmla="val 12788"/>
            </a:avLst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7" name="Изображение 6" descr="лифт_8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29" y="338488"/>
            <a:ext cx="7115539" cy="6313717"/>
          </a:xfrm>
          <a:prstGeom prst="rect">
            <a:avLst/>
          </a:prstGeom>
        </p:spPr>
      </p:pic>
      <p:sp>
        <p:nvSpPr>
          <p:cNvPr id="8" name="Умножение 7"/>
          <p:cNvSpPr/>
          <p:nvPr/>
        </p:nvSpPr>
        <p:spPr>
          <a:xfrm>
            <a:off x="4905025" y="3399803"/>
            <a:ext cx="4316789" cy="3429000"/>
          </a:xfrm>
          <a:prstGeom prst="mathMultiply">
            <a:avLst>
              <a:gd name="adj1" fmla="val 12788"/>
            </a:avLst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7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828E-7 -1.43452E-6 L -0.14539 -0.1957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8" y="-9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239E-6 3.79454E-7 L 0.12472 -0.264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6" y="-1323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2371E-7 4.99306E-6 L -0.26385 0.1809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1" y="90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4996E-6 -4.97455E-6 L 0.29043 0.2216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21" y="11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ереход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2" y="423378"/>
            <a:ext cx="8508651" cy="5669931"/>
          </a:xfrm>
          <a:prstGeom prst="rect">
            <a:avLst/>
          </a:prstGeom>
        </p:spPr>
      </p:pic>
      <p:pic>
        <p:nvPicPr>
          <p:cNvPr id="3" name="Изображение 2" descr="переход_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1" y="189787"/>
            <a:ext cx="8508651" cy="6467472"/>
          </a:xfrm>
          <a:prstGeom prst="rect">
            <a:avLst/>
          </a:prstGeom>
        </p:spPr>
      </p:pic>
      <p:pic>
        <p:nvPicPr>
          <p:cNvPr id="4" name="Изображение 3" descr="переход_9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"/>
          <a:stretch/>
        </p:blipFill>
        <p:spPr>
          <a:xfrm>
            <a:off x="1192590" y="29198"/>
            <a:ext cx="6836466" cy="67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0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метро_9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73"/>
            <a:ext cx="9144000" cy="6811027"/>
          </a:xfrm>
          <a:prstGeom prst="rect">
            <a:avLst/>
          </a:prstGeom>
        </p:spPr>
      </p:pic>
      <p:pic>
        <p:nvPicPr>
          <p:cNvPr id="4" name="Изображение 3" descr="эскалатор_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2"/>
          <a:stretch/>
        </p:blipFill>
        <p:spPr>
          <a:xfrm>
            <a:off x="1" y="1707149"/>
            <a:ext cx="4628983" cy="3443704"/>
          </a:xfrm>
          <a:prstGeom prst="rect">
            <a:avLst/>
          </a:prstGeom>
        </p:spPr>
      </p:pic>
      <p:pic>
        <p:nvPicPr>
          <p:cNvPr id="3" name="Изображение 2" descr="эскалатор_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2"/>
          <a:stretch/>
        </p:blipFill>
        <p:spPr>
          <a:xfrm>
            <a:off x="4773639" y="1707148"/>
            <a:ext cx="4370361" cy="3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0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2814E-6 1.37436E-6 L -0.26107 1.37436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метро_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9" t="21714" r="4849"/>
          <a:stretch/>
        </p:blipFill>
        <p:spPr>
          <a:xfrm>
            <a:off x="861298" y="744562"/>
            <a:ext cx="7780885" cy="5368876"/>
          </a:xfrm>
          <a:prstGeom prst="rect">
            <a:avLst/>
          </a:prstGeom>
        </p:spPr>
      </p:pic>
      <p:pic>
        <p:nvPicPr>
          <p:cNvPr id="3" name="Изображение 2" descr="метро_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2"/>
          <a:stretch/>
        </p:blipFill>
        <p:spPr>
          <a:xfrm>
            <a:off x="376362" y="382190"/>
            <a:ext cx="8391275" cy="6093619"/>
          </a:xfrm>
          <a:prstGeom prst="rect">
            <a:avLst/>
          </a:prstGeom>
        </p:spPr>
      </p:pic>
      <p:pic>
        <p:nvPicPr>
          <p:cNvPr id="4" name="Изображение 3" descr="метро_6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4" r="3732"/>
          <a:stretch/>
        </p:blipFill>
        <p:spPr>
          <a:xfrm>
            <a:off x="3697017" y="2861454"/>
            <a:ext cx="5301000" cy="373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2371E-7 1.37436E-6 L -0.22546 -0.21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3" y="-10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парк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" y="686149"/>
            <a:ext cx="9104179" cy="512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68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арк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92" y="778852"/>
            <a:ext cx="6813367" cy="5241052"/>
          </a:xfrm>
          <a:prstGeom prst="rect">
            <a:avLst/>
          </a:prstGeom>
        </p:spPr>
      </p:pic>
      <p:sp>
        <p:nvSpPr>
          <p:cNvPr id="7" name="Умножение 6"/>
          <p:cNvSpPr/>
          <p:nvPr/>
        </p:nvSpPr>
        <p:spPr>
          <a:xfrm>
            <a:off x="131382" y="100040"/>
            <a:ext cx="8642184" cy="6757960"/>
          </a:xfrm>
          <a:prstGeom prst="mathMultiply">
            <a:avLst>
              <a:gd name="adj1" fmla="val 9548"/>
            </a:avLst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3" name="Изображение 2" descr="парк_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" t="5215" r="112" b="5319"/>
          <a:stretch/>
        </p:blipFill>
        <p:spPr>
          <a:xfrm>
            <a:off x="4573836" y="549000"/>
            <a:ext cx="4332718" cy="5636741"/>
          </a:xfrm>
          <a:prstGeom prst="rect">
            <a:avLst/>
          </a:prstGeom>
        </p:spPr>
      </p:pic>
      <p:pic>
        <p:nvPicPr>
          <p:cNvPr id="6" name="Изображение 5" descr="парк_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" t="4386" b="3831"/>
          <a:stretch/>
        </p:blipFill>
        <p:spPr>
          <a:xfrm>
            <a:off x="230391" y="549002"/>
            <a:ext cx="4248704" cy="5636739"/>
          </a:xfrm>
          <a:prstGeom prst="rect">
            <a:avLst/>
          </a:prstGeom>
        </p:spPr>
      </p:pic>
      <p:pic>
        <p:nvPicPr>
          <p:cNvPr id="5" name="Изображение 4" descr="парк_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4" y="100040"/>
            <a:ext cx="8874688" cy="6557219"/>
          </a:xfrm>
          <a:prstGeom prst="rect">
            <a:avLst/>
          </a:prstGeom>
        </p:spPr>
      </p:pic>
      <p:pic>
        <p:nvPicPr>
          <p:cNvPr id="4" name="Изображение 3" descr="парк_2.jpe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7248" b="3061"/>
          <a:stretch/>
        </p:blipFill>
        <p:spPr>
          <a:xfrm>
            <a:off x="712738" y="757833"/>
            <a:ext cx="4386244" cy="57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7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Черная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Черный .thmx</Template>
  <TotalTime>1703</TotalTime>
  <Words>1</Words>
  <Application>Microsoft Macintosh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Черная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Рудюк</dc:creator>
  <cp:lastModifiedBy>Елена Рудюк</cp:lastModifiedBy>
  <cp:revision>29</cp:revision>
  <dcterms:created xsi:type="dcterms:W3CDTF">2023-11-15T10:54:03Z</dcterms:created>
  <dcterms:modified xsi:type="dcterms:W3CDTF">2026-01-21T20:14:06Z</dcterms:modified>
</cp:coreProperties>
</file>