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9" r:id="rId4"/>
    <p:sldId id="261" r:id="rId5"/>
    <p:sldId id="271" r:id="rId6"/>
    <p:sldId id="262" r:id="rId7"/>
    <p:sldId id="260" r:id="rId8"/>
    <p:sldId id="270" r:id="rId9"/>
    <p:sldId id="263" r:id="rId10"/>
    <p:sldId id="264" r:id="rId11"/>
    <p:sldId id="265" r:id="rId12"/>
    <p:sldId id="267" r:id="rId13"/>
    <p:sldId id="269" r:id="rId14"/>
    <p:sldId id="280" r:id="rId15"/>
    <p:sldId id="282" r:id="rId16"/>
    <p:sldId id="281" r:id="rId17"/>
    <p:sldId id="285" r:id="rId18"/>
    <p:sldId id="286" r:id="rId19"/>
    <p:sldId id="284" r:id="rId20"/>
    <p:sldId id="283" r:id="rId21"/>
    <p:sldId id="268" r:id="rId22"/>
    <p:sldId id="28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1C1C1C"/>
    <a:srgbClr val="292929"/>
    <a:srgbClr val="006600"/>
    <a:srgbClr val="FF5050"/>
    <a:srgbClr val="99FF66"/>
    <a:srgbClr val="FF3300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912" y="-112"/>
      </p:cViewPr>
      <p:guideLst>
        <p:guide orient="horz" pos="2795"/>
        <p:guide pos="7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AC7EF-C153-4F99-9625-7DF3737B8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65FEA-4024-4FB2-ADAA-6EFC7F1FF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E65A-9046-42CC-81D8-FE4A18FB6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B3760-3B44-4514-BCE5-69FB5BB9E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BD68E-2E98-4655-9F5B-68CA01708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F6E0E-216B-49CB-AF25-7516FEE30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advClick="0" advTm="10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621B-63BB-457F-8058-10DD394CF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0B5D-347E-4465-8FE9-C6DAB5DC9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A5FE-3F98-4501-BB82-4E30FC8D3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597F9-7843-43EC-ADA3-7804052CE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775CD-D0E6-4C0E-B99C-76ADEA1E7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F8CFC-FA35-4C7D-9110-A20704A50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1EB2-5321-4AD7-ADBF-C5FC14442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A3011-FD20-4969-A998-FFE4179DB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FF5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B8D41D6-76BA-4308-B8C1-6EF092BD2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  <p:sldLayoutId id="2147483662" r:id="rId14"/>
  </p:sldLayoutIdLst>
  <p:transition xmlns:p14="http://schemas.microsoft.com/office/powerpoint/2010/main" advClick="0" advTm="10000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ПРАВИЛА  ДОРОЖНОГО  ДВИЖЕНЬЯ </a:t>
            </a:r>
          </a:p>
        </p:txBody>
      </p:sp>
      <p:pic>
        <p:nvPicPr>
          <p:cNvPr id="5" name="Picture 12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419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10000">
    <p:blinds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6600"/>
                </a:solidFill>
                <a:latin typeface="Monotype Corsiva" pitchFamily="66" charset="0"/>
              </a:rPr>
              <a:t>Знак "Место остановки автобуса, троллейбуса, трамвая и такси"</a:t>
            </a:r>
            <a:r>
              <a:rPr lang="ru-RU" sz="4000" smtClean="0"/>
              <a:t>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latin typeface="Verdana" pitchFamily="34" charset="0"/>
              </a:rPr>
              <a:t>  </a:t>
            </a: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В этом месте пешеход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Терпеливо транспорт ждет.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Он пешком устал шагать,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Хочет пассажиром стать. </a:t>
            </a:r>
          </a:p>
        </p:txBody>
      </p:sp>
      <p:pic>
        <p:nvPicPr>
          <p:cNvPr id="9220" name="Picture 8" descr="dorozhnye_znaki_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92613" y="2349500"/>
            <a:ext cx="4751387" cy="1947863"/>
          </a:xfrm>
        </p:spPr>
      </p:pic>
    </p:spTree>
  </p:cSld>
  <p:clrMapOvr>
    <a:masterClrMapping/>
  </p:clrMapOvr>
  <p:transition xmlns:p14="http://schemas.microsoft.com/office/powerpoint/2010/main" advClick="0" advTm="10000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Знак "Железнодорожный переезд"</a:t>
            </a:r>
            <a:r>
              <a:rPr lang="ru-RU" smtClean="0"/>
              <a:t> 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   Не один здесь знак, а много: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Здесь железная дорога!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Рельсы, шпалы и пути –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С электричкой не шути. </a:t>
            </a:r>
          </a:p>
        </p:txBody>
      </p:sp>
      <p:pic>
        <p:nvPicPr>
          <p:cNvPr id="10244" name="Picture 8" descr="512px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63750"/>
            <a:ext cx="4038600" cy="3597275"/>
          </a:xfrm>
        </p:spPr>
      </p:pic>
    </p:spTree>
  </p:cSld>
  <p:clrMapOvr>
    <a:masterClrMapping/>
  </p:clrMapOvr>
  <p:transition xmlns:p14="http://schemas.microsoft.com/office/powerpoint/2010/main" advClick="0" advTm="10000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006600"/>
                </a:solidFill>
                <a:latin typeface="Monotype Corsiva" pitchFamily="66" charset="0"/>
              </a:rPr>
              <a:t>Знак "Больница"</a:t>
            </a:r>
            <a:r>
              <a:rPr lang="ru-RU" dirty="0" smtClean="0"/>
              <a:t>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   Если нужно вам лечиться,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Знак подскажет, где больница.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Сто серьезных докторов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Там вам скажут: "Будь здоров!" </a:t>
            </a:r>
          </a:p>
        </p:txBody>
      </p:sp>
      <p:pic>
        <p:nvPicPr>
          <p:cNvPr id="12292" name="Picture 7" descr="0015-021-Punkt-pervoj-meditsinskoj-pomos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628775"/>
            <a:ext cx="32639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10000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Знак  "</a:t>
            </a:r>
            <a:r>
              <a:rPr lang="ru-RU" sz="4800" b="1" i="1" dirty="0" smtClean="0">
                <a:solidFill>
                  <a:srgbClr val="006600"/>
                </a:solidFill>
                <a:latin typeface="Monotype Corsiva" pitchFamily="66" charset="0"/>
              </a:rPr>
              <a:t>Велосипедная дорога</a:t>
            </a:r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"</a:t>
            </a:r>
            <a:r>
              <a:rPr lang="ru-RU" sz="4800" b="1" i="1" dirty="0" smtClean="0">
                <a:solidFill>
                  <a:srgbClr val="0066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У кого велосипед-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Говорят: «Проблемы нет,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Сел, педалями крути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Где захочешь- там кати!»</a:t>
            </a:r>
            <a:endParaRPr lang="ru-RU" sz="2000" b="1" u="sng" smtClean="0">
              <a:solidFill>
                <a:srgbClr val="0066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u="sng" smtClean="0">
                <a:solidFill>
                  <a:srgbClr val="006600"/>
                </a:solidFill>
                <a:latin typeface="Verdana" pitchFamily="34" charset="0"/>
              </a:rPr>
              <a:t>Всё не просто, всё не так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,-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ru-RU" sz="2000" b="1" u="sng" smtClean="0">
                <a:solidFill>
                  <a:srgbClr val="006600"/>
                </a:solidFill>
                <a:latin typeface="Verdana" pitchFamily="34" charset="0"/>
              </a:rPr>
              <a:t>Ездим там, где этот знак:</a:t>
            </a:r>
            <a:endParaRPr lang="ru-RU" sz="2000" b="1" smtClean="0">
              <a:solidFill>
                <a:srgbClr val="0066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Круг окрашен в синий цвет,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А в кругу- велосипед.</a:t>
            </a:r>
          </a:p>
          <a:p>
            <a:pPr>
              <a:lnSpc>
                <a:spcPct val="90000"/>
              </a:lnSpc>
            </a:pPr>
            <a:endParaRPr lang="ru-RU" sz="2000" b="1" smtClean="0">
              <a:solidFill>
                <a:srgbClr val="006600"/>
              </a:solidFill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27660" name="Picture 12" descr="traffic-sign-6639_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1412875"/>
            <a:ext cx="4972050" cy="497205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 advTm="10000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7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7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7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5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4554" r="47638" b="49298"/>
          <a:stretch/>
        </p:blipFill>
        <p:spPr>
          <a:xfrm>
            <a:off x="270625" y="312319"/>
            <a:ext cx="4517356" cy="3164830"/>
          </a:xfrm>
          <a:prstGeom prst="rect">
            <a:avLst/>
          </a:prstGeom>
        </p:spPr>
      </p:pic>
      <p:pic>
        <p:nvPicPr>
          <p:cNvPr id="3" name="Изображение 2" descr="5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3" t="47572" r="2790" b="3244"/>
          <a:stretch/>
        </p:blipFill>
        <p:spPr>
          <a:xfrm>
            <a:off x="4871249" y="3268937"/>
            <a:ext cx="4017739" cy="33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0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5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4" t="50095"/>
          <a:stretch/>
        </p:blipFill>
        <p:spPr>
          <a:xfrm>
            <a:off x="4067944" y="3356992"/>
            <a:ext cx="5001357" cy="3422493"/>
          </a:xfrm>
          <a:prstGeom prst="rect">
            <a:avLst/>
          </a:prstGeom>
        </p:spPr>
      </p:pic>
      <p:pic>
        <p:nvPicPr>
          <p:cNvPr id="2" name="Изображение 1" descr="5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89" b="50209"/>
          <a:stretch/>
        </p:blipFill>
        <p:spPr>
          <a:xfrm>
            <a:off x="100721" y="158331"/>
            <a:ext cx="4975335" cy="341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7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5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t="4858" r="49687" b="46262"/>
          <a:stretch/>
        </p:blipFill>
        <p:spPr>
          <a:xfrm>
            <a:off x="437163" y="333140"/>
            <a:ext cx="4163462" cy="3352222"/>
          </a:xfrm>
          <a:prstGeom prst="rect">
            <a:avLst/>
          </a:prstGeom>
        </p:spPr>
      </p:pic>
      <p:pic>
        <p:nvPicPr>
          <p:cNvPr id="3" name="Изображение 2" descr="5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1" t="43307" r="1650" b="3866"/>
          <a:stretch/>
        </p:blipFill>
        <p:spPr>
          <a:xfrm>
            <a:off x="4704710" y="2956619"/>
            <a:ext cx="4288365" cy="362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8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6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4" t="49184" r="-1"/>
          <a:stretch/>
        </p:blipFill>
        <p:spPr>
          <a:xfrm>
            <a:off x="3923928" y="3212976"/>
            <a:ext cx="5084626" cy="3484956"/>
          </a:xfrm>
          <a:prstGeom prst="rect">
            <a:avLst/>
          </a:prstGeom>
        </p:spPr>
      </p:pic>
      <p:pic>
        <p:nvPicPr>
          <p:cNvPr id="2" name="Изображение 1" descr="6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5" b="49905"/>
          <a:stretch/>
        </p:blipFill>
        <p:spPr>
          <a:xfrm>
            <a:off x="142355" y="137509"/>
            <a:ext cx="4933701" cy="343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6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4hello_html_45ace0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76" y="216024"/>
            <a:ext cx="3843384" cy="5517232"/>
          </a:xfrm>
          <a:prstGeom prst="rect">
            <a:avLst/>
          </a:prstGeom>
        </p:spPr>
      </p:pic>
      <p:pic>
        <p:nvPicPr>
          <p:cNvPr id="3" name="Изображение 2" descr="13hello_html_m5e03d3b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886488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5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5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6600"/>
                </a:solidFill>
                <a:latin typeface="Monotype Corsiva" pitchFamily="66" charset="0"/>
              </a:rPr>
              <a:t>Правила дорожного движения детям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</a:t>
            </a: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Там, где шумный перекресток,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Где машин не сосчитать,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Перейти не так уж просто,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Если правила не знать. 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endParaRPr lang="ru-RU" b="1" smtClean="0">
              <a:solidFill>
                <a:srgbClr val="006600"/>
              </a:solidFill>
              <a:latin typeface="Verdana" pitchFamily="34" charset="0"/>
            </a:endParaRPr>
          </a:p>
        </p:txBody>
      </p:sp>
      <p:pic>
        <p:nvPicPr>
          <p:cNvPr id="3076" name="Picture 12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12875"/>
            <a:ext cx="4419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10000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hello_html_m33bf5e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2569"/>
            <a:ext cx="6120680" cy="66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400" b="1" smtClean="0">
                <a:solidFill>
                  <a:srgbClr val="006600"/>
                </a:solidFill>
                <a:latin typeface="Verdana" pitchFamily="34" charset="0"/>
              </a:rPr>
              <a:t>Дорогие дети на дороге надо :</a:t>
            </a:r>
          </a:p>
        </p:txBody>
      </p:sp>
      <p:sp>
        <p:nvSpPr>
          <p:cNvPr id="1331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chemeClr val="bg1"/>
                </a:solidFill>
              </a:rPr>
              <a:t>   </a:t>
            </a: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Быть очень осторожными,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 Чтоб нас не     огорчить!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 И правила   дорожные</a:t>
            </a:r>
          </a:p>
          <a:p>
            <a:pPr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 Как следует учить!</a:t>
            </a:r>
          </a:p>
          <a:p>
            <a:pPr eaLnBrk="1" hangingPunct="1">
              <a:buFontTx/>
              <a:buNone/>
            </a:pPr>
            <a:endParaRPr lang="ru-RU" sz="3200" smtClean="0">
              <a:latin typeface="Verdana" pitchFamily="34" charset="0"/>
            </a:endParaRPr>
          </a:p>
        </p:txBody>
      </p:sp>
      <p:pic>
        <p:nvPicPr>
          <p:cNvPr id="13318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989138"/>
            <a:ext cx="3575050" cy="3006725"/>
          </a:xfrm>
          <a:noFill/>
        </p:spPr>
      </p:pic>
    </p:spTree>
  </p:cSld>
  <p:clrMapOvr>
    <a:masterClrMapping/>
  </p:clrMapOvr>
  <p:transition xmlns:p14="http://schemas.microsoft.com/office/powerpoint/2010/main" advClick="0" advTm="10000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16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6600"/>
                </a:solidFill>
                <a:latin typeface="Monotype Corsiva" pitchFamily="66" charset="0"/>
              </a:rPr>
              <a:t>Знак «ПЕРЕХОД»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Объяснить надо запросто,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Будь ты юн или стар: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Мостовая — для транспорта,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Для тебя — тротуар!    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Иди через улицу там, пешеход,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Где знаком указан тебе «переход»!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endParaRPr lang="ru-RU" sz="2400" b="1" smtClean="0">
              <a:solidFill>
                <a:srgbClr val="006600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4100" name="Picture 7" descr="60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425" y="1484313"/>
            <a:ext cx="49815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10000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  Где улицу надо тебе перейти,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О правиле помни простом: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С вниманьем налево сперва погляди,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b="1" smtClean="0">
                <a:solidFill>
                  <a:srgbClr val="006600"/>
                </a:solidFill>
                <a:latin typeface="Verdana" pitchFamily="34" charset="0"/>
              </a:rPr>
              <a:t>Направо взгляни потом!</a:t>
            </a:r>
            <a:br>
              <a:rPr lang="ru-RU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147" name="Picture 9" descr="svetoforch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7775" y="3573463"/>
            <a:ext cx="28162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10000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машинка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900113" y="1006475"/>
            <a:ext cx="5111751" cy="5851525"/>
          </a:xfrm>
        </p:spPr>
      </p:pic>
      <p:pic>
        <p:nvPicPr>
          <p:cNvPr id="31750" name="Picture 6" descr="мальчи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04813"/>
            <a:ext cx="1687512" cy="22320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 advTm="10000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101 L 0.00243 0.77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0.00023 L 0.29323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23 0.00023 L 0.81892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006600"/>
                </a:solidFill>
                <a:latin typeface="Monotype Corsiva" pitchFamily="66" charset="0"/>
              </a:rPr>
              <a:t>СВЕТОФОР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   Если свет зажегся красный,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Значит, двигаться опасно.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Свет зеленый говорит: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«Проходите, путь открыт!»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Желтый свет — предупрежденье: </a:t>
            </a:r>
            <a:b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Жди сигнала для</a:t>
            </a:r>
            <a:r>
              <a:rPr lang="ru-RU" sz="2400" smtClean="0">
                <a:solidFill>
                  <a:srgbClr val="006600"/>
                </a:solidFill>
              </a:rPr>
              <a:t> </a:t>
            </a:r>
            <a:r>
              <a:rPr lang="ru-RU" sz="2400" b="1" smtClean="0">
                <a:solidFill>
                  <a:srgbClr val="006600"/>
                </a:solidFill>
                <a:latin typeface="Verdana" pitchFamily="34" charset="0"/>
              </a:rPr>
              <a:t>движенья </a:t>
            </a:r>
          </a:p>
        </p:txBody>
      </p:sp>
      <p:pic>
        <p:nvPicPr>
          <p:cNvPr id="5124" name="Picture 8" descr="svetofor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125538"/>
            <a:ext cx="32956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10000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6600"/>
                </a:solidFill>
                <a:latin typeface="Monotype Corsiva" pitchFamily="66" charset="0"/>
              </a:rPr>
              <a:t>Знак «ПОДЗЕМНЫЙ ПЕРЕХОД»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6600"/>
                </a:solidFill>
                <a:latin typeface="Verdana" pitchFamily="34" charset="0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Знает каждый пешеход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Про подземный этот ход.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Город он не украшает,</a:t>
            </a:r>
            <a:b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dirty="0" smtClean="0">
                <a:solidFill>
                  <a:srgbClr val="006600"/>
                </a:solidFill>
                <a:latin typeface="Verdana" pitchFamily="34" charset="0"/>
              </a:rPr>
              <a:t>Но машинам не мешает! </a:t>
            </a:r>
          </a:p>
        </p:txBody>
      </p:sp>
      <p:pic>
        <p:nvPicPr>
          <p:cNvPr id="7172" name="Picture 9" descr="162753_w640_h640_53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557338"/>
            <a:ext cx="47879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10000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Monotype Corsiva" pitchFamily="66" charset="0"/>
              </a:rPr>
              <a:t>Знак Пешеходу проход запрещён.</a:t>
            </a:r>
            <a:r>
              <a:rPr lang="ru-RU" dirty="0" smtClean="0"/>
              <a:t> 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/>
              <a:t>    </a:t>
            </a: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Если ты поставил ногу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На проезжую дорогу,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Обрати вниманье друг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Знак дорожный- красный круг,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Человек идущий в чёрном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Красной чёрточкой зачёркнут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И дорога вроде, но..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smtClean="0">
                <a:solidFill>
                  <a:srgbClr val="006600"/>
                </a:solidFill>
                <a:latin typeface="Verdana" pitchFamily="34" charset="0"/>
              </a:rPr>
              <a:t>    Здесь ходить запрещено!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000" smtClean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28680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 smtClean="0"/>
          </a:p>
        </p:txBody>
      </p:sp>
      <p:pic>
        <p:nvPicPr>
          <p:cNvPr id="28684" name="Picture 12" descr="verbott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700213"/>
            <a:ext cx="4211637" cy="421163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Click="0" advTm="10000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006600"/>
                </a:solidFill>
                <a:latin typeface="Monotype Corsiva" pitchFamily="66" charset="0"/>
              </a:rPr>
              <a:t>Знак "Осторожно Дети"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b="1" smtClean="0"/>
          </a:p>
          <a:p>
            <a:pPr eaLnBrk="1" hangingPunct="1">
              <a:buFontTx/>
              <a:buNone/>
            </a:pPr>
            <a:r>
              <a:rPr lang="ru-RU" sz="2800" b="1" smtClean="0">
                <a:latin typeface="Verdana" pitchFamily="34" charset="0"/>
              </a:rPr>
              <a:t>   </a:t>
            </a: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Посреди дороги дети,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Мы всегда за них в ответе.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Чтоб не плакал их родитель,</a:t>
            </a:r>
            <a:b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ru-RU" sz="2800" b="1" smtClean="0">
                <a:solidFill>
                  <a:srgbClr val="006600"/>
                </a:solidFill>
                <a:latin typeface="Verdana" pitchFamily="34" charset="0"/>
              </a:rPr>
              <a:t>Будь внимательней, водитель! </a:t>
            </a:r>
          </a:p>
        </p:txBody>
      </p:sp>
      <p:pic>
        <p:nvPicPr>
          <p:cNvPr id="8196" name="Picture 14" descr="8bd690c1ccdc225791a49244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1025"/>
            <a:ext cx="4032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 advTm="10000">
    <p:blinds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234</Words>
  <Application>Microsoft Macintosh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ПРАВИЛА  ДОРОЖНОГО  ДВИЖЕНЬЯ </vt:lpstr>
      <vt:lpstr>Правила дорожного движения детям</vt:lpstr>
      <vt:lpstr>Знак «ПЕРЕХОД»</vt:lpstr>
      <vt:lpstr>Презентация PowerPoint</vt:lpstr>
      <vt:lpstr>Презентация PowerPoint</vt:lpstr>
      <vt:lpstr>СВЕТОФОР</vt:lpstr>
      <vt:lpstr>Знак «ПОДЗЕМНЫЙ ПЕРЕХОД»</vt:lpstr>
      <vt:lpstr>Знак Пешеходу проход запрещён. </vt:lpstr>
      <vt:lpstr>Знак "Осторожно Дети"</vt:lpstr>
      <vt:lpstr>Знак "Место остановки автобуса, троллейбуса, трамвая и такси" </vt:lpstr>
      <vt:lpstr>Знак "Железнодорожный переезд" </vt:lpstr>
      <vt:lpstr>Знак "Больница" </vt:lpstr>
      <vt:lpstr>Знак  "Велосипедная дорога".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Дорогие дети на дороге надо 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Елена Рудюк</cp:lastModifiedBy>
  <cp:revision>34</cp:revision>
  <dcterms:created xsi:type="dcterms:W3CDTF">2011-11-16T06:42:43Z</dcterms:created>
  <dcterms:modified xsi:type="dcterms:W3CDTF">2019-11-08T10:52:34Z</dcterms:modified>
</cp:coreProperties>
</file>