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8" r:id="rId2"/>
    <p:sldId id="269" r:id="rId3"/>
    <p:sldId id="270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-776" y="-104"/>
      </p:cViewPr>
      <p:guideLst>
        <p:guide orient="horz" pos="418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22.01.26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22.01.26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microsoft.com/office/2007/relationships/hdphoto" Target="../media/hdphoto4.wdp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microsoft.com/office/2007/relationships/hdphoto" Target="../media/hdphoto5.wdp"/><Relationship Id="rId8" Type="http://schemas.openxmlformats.org/officeDocument/2006/relationships/image" Target="../media/image16.png"/><Relationship Id="rId9" Type="http://schemas.microsoft.com/office/2007/relationships/hdphoto" Target="../media/hdphoto6.wdp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2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ойдодыр_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08"/>
            <a:ext cx="9144000" cy="6640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2662" y="1576720"/>
            <a:ext cx="1255452" cy="207309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21845" y="2686264"/>
            <a:ext cx="671521" cy="642368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3211621" y="1180720"/>
            <a:ext cx="791948" cy="79199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228157">
            <a:off x="4861225" y="3813037"/>
            <a:ext cx="407591" cy="60832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9591546">
            <a:off x="5496277" y="4987385"/>
            <a:ext cx="407591" cy="60832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3176261">
            <a:off x="7634900" y="5156732"/>
            <a:ext cx="744515" cy="1001868"/>
          </a:xfrm>
          <a:prstGeom prst="triangl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Чуковский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8943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амова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2" y="175191"/>
            <a:ext cx="1883180" cy="2426648"/>
          </a:xfrm>
          <a:prstGeom prst="rect">
            <a:avLst/>
          </a:prstGeom>
        </p:spPr>
      </p:pic>
      <p:pic>
        <p:nvPicPr>
          <p:cNvPr id="3" name="Изображение 2" descr="зайчики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72" y="563110"/>
            <a:ext cx="3852669" cy="1997680"/>
          </a:xfrm>
          <a:prstGeom prst="rect">
            <a:avLst/>
          </a:prstGeom>
        </p:spPr>
      </p:pic>
      <p:pic>
        <p:nvPicPr>
          <p:cNvPr id="4" name="Изображение 3" descr="жаб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41" y="31410"/>
            <a:ext cx="2513609" cy="1220109"/>
          </a:xfrm>
          <a:prstGeom prst="rect">
            <a:avLst/>
          </a:prstGeom>
        </p:spPr>
      </p:pic>
      <p:pic>
        <p:nvPicPr>
          <p:cNvPr id="5" name="Изображение 4" descr="мойдодыр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55" y="1899796"/>
            <a:ext cx="4350115" cy="2827575"/>
          </a:xfrm>
          <a:prstGeom prst="rect">
            <a:avLst/>
          </a:prstGeom>
        </p:spPr>
      </p:pic>
      <p:pic>
        <p:nvPicPr>
          <p:cNvPr id="6" name="Изображение 5" descr="бармалей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41" y="3722585"/>
            <a:ext cx="4204148" cy="2916339"/>
          </a:xfrm>
          <a:prstGeom prst="rect">
            <a:avLst/>
          </a:prstGeom>
        </p:spPr>
      </p:pic>
      <p:pic>
        <p:nvPicPr>
          <p:cNvPr id="8" name="Изображение 7" descr="телефон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744" y="3825005"/>
            <a:ext cx="2559030" cy="28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мойка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0" b="98500" l="10000" r="90000">
                        <a14:foregroundMark x1="26600" y1="21700" x2="26600" y2="2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306804"/>
            <a:ext cx="1474429" cy="1474429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1343052" y="1810308"/>
            <a:ext cx="715316" cy="6715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6710" y="470317"/>
            <a:ext cx="11678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latin typeface="AZLatinWideCTT"/>
                <a:cs typeface="AZLatinWideCTT"/>
              </a:rPr>
              <a:t>,,</a:t>
            </a:r>
          </a:p>
        </p:txBody>
      </p:sp>
      <p:pic>
        <p:nvPicPr>
          <p:cNvPr id="6" name="Изображение 5" descr="дом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68" y="1252396"/>
            <a:ext cx="1459820" cy="1436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5174" y="426520"/>
            <a:ext cx="11678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latin typeface="AZLatinWideCTT"/>
                <a:cs typeface="AZLatinWideCTT"/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6853" y="601711"/>
            <a:ext cx="11678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latin typeface="AZLatinWideCTT"/>
                <a:cs typeface="AZLatinWideCTT"/>
              </a:rPr>
              <a:t>,,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3909" y="663252"/>
            <a:ext cx="11678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latin typeface="AZLatinWideCTT"/>
                <a:cs typeface="AZLatinWideCTT"/>
              </a:rPr>
              <a:t>,,</a:t>
            </a:r>
          </a:p>
        </p:txBody>
      </p:sp>
      <p:sp>
        <p:nvSpPr>
          <p:cNvPr id="10" name="Плюс 9"/>
          <p:cNvSpPr/>
          <p:nvPr/>
        </p:nvSpPr>
        <p:spPr>
          <a:xfrm>
            <a:off x="3550133" y="1810308"/>
            <a:ext cx="715316" cy="6715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0" descr="дыня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103" l="9881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82" y="1363806"/>
            <a:ext cx="2070215" cy="1466424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5662387" y="1810308"/>
            <a:ext cx="715316" cy="6715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Изображение 12" descr="сыр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98" y="1605920"/>
            <a:ext cx="1306805" cy="995350"/>
          </a:xfrm>
          <a:prstGeom prst="rect">
            <a:avLst/>
          </a:prstGeom>
        </p:spPr>
      </p:pic>
      <p:sp>
        <p:nvSpPr>
          <p:cNvPr id="14" name="Равно 13"/>
          <p:cNvSpPr/>
          <p:nvPr/>
        </p:nvSpPr>
        <p:spPr>
          <a:xfrm>
            <a:off x="7780895" y="1810308"/>
            <a:ext cx="612000" cy="554771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5619" y="1267972"/>
            <a:ext cx="91968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8800" b="1" dirty="0">
                <a:solidFill>
                  <a:schemeClr val="accent1"/>
                </a:solidFill>
                <a:latin typeface="Times New Roman"/>
                <a:cs typeface="Times New Roman"/>
              </a:rPr>
              <a:t>?</a:t>
            </a:r>
            <a:endParaRPr lang="ru-RU" sz="8800" b="1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544" y="3693611"/>
            <a:ext cx="2467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/>
                <a:cs typeface="HeliosBlack"/>
              </a:rPr>
              <a:t>МОЙ</a:t>
            </a:r>
            <a:endParaRPr lang="ru-RU" sz="5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iosBlack"/>
              <a:cs typeface="HeliosBlack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2408720" y="3816814"/>
            <a:ext cx="715316" cy="6715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4258139" y="3816814"/>
            <a:ext cx="715316" cy="6715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6370393" y="3816814"/>
            <a:ext cx="715316" cy="6715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 19"/>
          <p:cNvSpPr/>
          <p:nvPr/>
        </p:nvSpPr>
        <p:spPr>
          <a:xfrm>
            <a:off x="7801853" y="3860611"/>
            <a:ext cx="612000" cy="554771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7252" y="3661376"/>
            <a:ext cx="1427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/>
                <a:cs typeface="HeliosBlack"/>
              </a:rPr>
              <a:t>Д</a:t>
            </a:r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/>
                <a:cs typeface="HeliosBlack"/>
              </a:rPr>
              <a:t>О</a:t>
            </a:r>
            <a:endParaRPr lang="ru-RU" sz="5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iosBlack"/>
              <a:cs typeface="Helios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3960" y="3661376"/>
            <a:ext cx="172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/>
                <a:cs typeface="HeliosBlack"/>
              </a:rPr>
              <a:t>Д</a:t>
            </a:r>
            <a:r>
              <a:rPr lang="ru-RU" sz="5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/>
                <a:cs typeface="HeliosBlack"/>
              </a:rPr>
              <a:t>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1018" y="3651064"/>
            <a:ext cx="805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iosBlack"/>
                <a:cs typeface="HeliosBlack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3561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8096E-6 -1.59186E-6 L 0.07035 0.2239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9" y="11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49488E-6 -1.59186E-6 L -0.00313 0.2290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3 0.00486 C 0.01215 0.04975 0.02518 0.09487 0.01354 0.13003 C 0.00225 0.16543 -0.05403 0.20107 -0.06827 0.21726 C -0.08234 0.23392 -0.07174 0.22652 -0.07261 0.22837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4" y="11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27827E-6 -3.34567E-6 C 0.04915 0.04558 0.09866 0.09163 0.08077 0.11384 C 0.06322 0.13628 -0.06584 0.11453 -0.10492 0.13397 C -0.14366 0.15364 -0.14835 0.19158 -0.15251 0.23022 " pathEditMode="relative" rAng="0" ptsTypes="aaaA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" y="11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6" grpId="2"/>
      <p:bldP spid="17" grpId="0" animBg="1"/>
      <p:bldP spid="18" grpId="0" animBg="1"/>
      <p:bldP spid="19" grpId="0" animBg="1"/>
      <p:bldP spid="20" grpId="0" animBg="1"/>
      <p:bldP spid="20" grpId="1" animBg="1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3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войная волна 11"/>
          <p:cNvSpPr/>
          <p:nvPr/>
        </p:nvSpPr>
        <p:spPr>
          <a:xfrm rot="19928817">
            <a:off x="-1211150" y="2099046"/>
            <a:ext cx="11580850" cy="2608258"/>
          </a:xfrm>
          <a:prstGeom prst="doubleWave">
            <a:avLst>
              <a:gd name="adj1" fmla="val 12500"/>
              <a:gd name="adj2" fmla="val -4922"/>
            </a:avLst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медвед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82" y="128584"/>
            <a:ext cx="1578918" cy="1746591"/>
          </a:xfrm>
          <a:prstGeom prst="rect">
            <a:avLst/>
          </a:prstGeom>
        </p:spPr>
      </p:pic>
      <p:pic>
        <p:nvPicPr>
          <p:cNvPr id="5" name="Изображение 4" descr="0011-016-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8" l="3679" r="97659">
                        <a14:foregroundMark x1="60201" y1="12040" x2="60201" y2="12040"/>
                        <a14:foregroundMark x1="65886" y1="7692" x2="65886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72" y="1707093"/>
            <a:ext cx="1080663" cy="1080663"/>
          </a:xfrm>
          <a:prstGeom prst="rect">
            <a:avLst/>
          </a:prstGeom>
        </p:spPr>
      </p:pic>
      <p:pic>
        <p:nvPicPr>
          <p:cNvPr id="6" name="Изображение 5" descr="комарики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12" y="1183936"/>
            <a:ext cx="1163022" cy="931819"/>
          </a:xfrm>
          <a:prstGeom prst="rect">
            <a:avLst/>
          </a:prstGeom>
        </p:spPr>
      </p:pic>
      <p:pic>
        <p:nvPicPr>
          <p:cNvPr id="7" name="Изображение 6" descr="11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1" b="42035" l="21965" r="47749">
                        <a14:foregroundMark x1="34379" y1="11283" x2="34379" y2="11283"/>
                        <a14:foregroundMark x1="44338" y1="23009" x2="44338" y2="23009"/>
                        <a14:foregroundMark x1="40382" y1="22566" x2="40382" y2="22566"/>
                        <a14:foregroundMark x1="30423" y1="34071" x2="30423" y2="34071"/>
                        <a14:foregroundMark x1="40246" y1="36283" x2="40246" y2="3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2793" r="51519" b="57517"/>
          <a:stretch/>
        </p:blipFill>
        <p:spPr>
          <a:xfrm rot="21443261">
            <a:off x="5310600" y="2000050"/>
            <a:ext cx="981032" cy="883737"/>
          </a:xfrm>
          <a:prstGeom prst="rect">
            <a:avLst/>
          </a:prstGeom>
        </p:spPr>
      </p:pic>
      <p:pic>
        <p:nvPicPr>
          <p:cNvPr id="8" name="Изображение 7" descr="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76" b="99177" l="0" r="46658">
                        <a14:backgroundMark x1="16098" y1="54321" x2="16098" y2="54321"/>
                        <a14:backgroundMark x1="33834" y1="84362" x2="33834" y2="84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24" r="52883"/>
          <a:stretch/>
        </p:blipFill>
        <p:spPr>
          <a:xfrm>
            <a:off x="3846067" y="2201108"/>
            <a:ext cx="1334756" cy="1312435"/>
          </a:xfrm>
          <a:prstGeom prst="rect">
            <a:avLst/>
          </a:prstGeom>
        </p:spPr>
      </p:pic>
      <p:pic>
        <p:nvPicPr>
          <p:cNvPr id="9" name="Изображение 8" descr="львы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8" y="3133992"/>
            <a:ext cx="2321126" cy="1417546"/>
          </a:xfrm>
          <a:prstGeom prst="rect">
            <a:avLst/>
          </a:prstGeom>
        </p:spPr>
      </p:pic>
      <p:pic>
        <p:nvPicPr>
          <p:cNvPr id="10" name="Изображение 9" descr="зайчики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" y="2710965"/>
            <a:ext cx="1580422" cy="1840574"/>
          </a:xfrm>
          <a:prstGeom prst="rect">
            <a:avLst/>
          </a:prstGeom>
        </p:spPr>
      </p:pic>
      <p:pic>
        <p:nvPicPr>
          <p:cNvPr id="13" name="Изображение 12" descr="жаба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481">
            <a:off x="306564" y="4856766"/>
            <a:ext cx="1734908" cy="8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4652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244E-6 2.77649E-6 L 0.00799 0.319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59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5374E-7 -4.72466E-6 L -0.00643 0.181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90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239E-6 2.03609E-6 L 0.02553 0.222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" y="111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418E-6 -3.7714E-6 L 0.01598 0.15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76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389E-6 -3.8547E-6 L 0.04464 0.09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3" y="46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176E-7 2.66543E-6 L 0.00955 -0.050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5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345E-7 -3.16983E-6 L 0.0575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187E-6 1.61499E-6 L -0.1011 -0.123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5" y="-6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spect="1"/>
          </p:cNvSpPr>
          <p:nvPr/>
        </p:nvSpPr>
        <p:spPr>
          <a:xfrm>
            <a:off x="3446409" y="524438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8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2780830" y="524438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7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1449672" y="524438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9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784093" y="524438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3442848" y="4399794"/>
            <a:ext cx="879802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10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2777269" y="4396417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9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446111" y="4396417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6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780532" y="4396417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7379762" y="5241005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7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6714183" y="5241005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6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7376201" y="4396417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2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6710622" y="4393040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5394398" y="5247759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5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728819" y="5247759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4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5390837" y="4403171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4725258" y="4399794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0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3498727" y="3075819"/>
            <a:ext cx="791999" cy="680659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kern="0" spc="-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11</a:t>
            </a:r>
            <a:endParaRPr lang="ru-RU" sz="3900" b="1" kern="0" spc="-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3495167" y="222785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6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1501991" y="3075817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836412" y="3075817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7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2651683" y="3080754"/>
            <a:ext cx="879802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10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2829588" y="222785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5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1498430" y="222785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3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32851" y="2227852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2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432081" y="3072440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7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6766502" y="3072440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6</a:t>
            </a: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7428519" y="2227854"/>
            <a:ext cx="791999" cy="680659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spc="-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10</a:t>
            </a:r>
            <a:endParaRPr lang="ru-RU" sz="3900" b="1" spc="-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762941" y="2224475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9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446717" y="3079194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781138" y="3079194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4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5443156" y="2234606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9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4777577" y="2231229"/>
            <a:ext cx="665579" cy="69249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8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42" name="Двойная волна 41"/>
          <p:cNvSpPr/>
          <p:nvPr/>
        </p:nvSpPr>
        <p:spPr>
          <a:xfrm>
            <a:off x="160583" y="554670"/>
            <a:ext cx="5977312" cy="963653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волна 45"/>
          <p:cNvSpPr/>
          <p:nvPr/>
        </p:nvSpPr>
        <p:spPr>
          <a:xfrm>
            <a:off x="3211621" y="540071"/>
            <a:ext cx="5796508" cy="963653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576234" y="569269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93589" y="569269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276125" y="613066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02987" y="569269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5249" y="569269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448264" y="788259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069900" y="744462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668514" y="692471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90576" y="640366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</a:t>
            </a:r>
          </a:p>
        </p:txBody>
      </p: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438816" y="583138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2</a:t>
            </a: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1232028" y="677907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4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2378145" y="802587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7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837367" y="613180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eliosBlack"/>
                <a:cs typeface="HeliosBlack"/>
              </a:rPr>
              <a:t>3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HeliosBlack"/>
              <a:cs typeface="HeliosBlack"/>
            </a:endParaRPr>
          </a:p>
        </p:txBody>
      </p: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1623209" y="736382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5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2008908" y="789952"/>
            <a:ext cx="665578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6</a:t>
            </a: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2759767" y="744463"/>
            <a:ext cx="57600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8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65" name="TextBox 64"/>
          <p:cNvSpPr txBox="1">
            <a:spLocks/>
          </p:cNvSpPr>
          <p:nvPr/>
        </p:nvSpPr>
        <p:spPr>
          <a:xfrm>
            <a:off x="3128814" y="615278"/>
            <a:ext cx="57600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9</a:t>
            </a:r>
          </a:p>
        </p:txBody>
      </p:sp>
      <p:sp>
        <p:nvSpPr>
          <p:cNvPr id="66" name="TextBox 65"/>
          <p:cNvSpPr txBox="1">
            <a:spLocks noChangeAspect="1"/>
          </p:cNvSpPr>
          <p:nvPr/>
        </p:nvSpPr>
        <p:spPr>
          <a:xfrm>
            <a:off x="3479764" y="559208"/>
            <a:ext cx="879802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67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</a:t>
            </a:r>
            <a:r>
              <a:rPr lang="ru-RU" sz="3500" kern="0" spc="-67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0</a:t>
            </a:r>
            <a:endParaRPr lang="ru-RU" sz="3500" kern="0" spc="-67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7086231" y="582084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537956" y="640480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089643" y="655084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579897" y="771876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076325" y="749083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592530" y="552886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552339" y="771696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071787" y="760010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582813" y="678821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>
            <a:spLocks/>
          </p:cNvSpPr>
          <p:nvPr/>
        </p:nvSpPr>
        <p:spPr>
          <a:xfrm>
            <a:off x="3996055" y="633847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11</a:t>
            </a:r>
            <a:endParaRPr lang="ru-RU" sz="3700" kern="0" spc="-8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4445208" y="705087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7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r>
              <a:rPr lang="ru-RU" sz="3500" kern="0" spc="-7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2</a:t>
            </a:r>
            <a:endParaRPr lang="ru-RU" sz="3500" kern="0" spc="-7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4976237" y="775239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7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</a:t>
            </a:r>
            <a:r>
              <a:rPr lang="ru-RU" sz="3500" kern="0" spc="-76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3</a:t>
            </a: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5465831" y="785723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7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r>
              <a:rPr lang="ru-RU" sz="3500" kern="0" spc="-7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4</a:t>
            </a:r>
            <a:endParaRPr lang="ru-RU" sz="3500" kern="0" spc="-7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5986010" y="626763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r>
              <a:rPr lang="ru-RU" sz="3500" kern="0" spc="-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5</a:t>
            </a:r>
            <a:endParaRPr lang="ru-RU" sz="3500" kern="0" spc="-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6479989" y="597717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1</a:t>
            </a:r>
            <a:r>
              <a:rPr lang="ru-RU" sz="35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6</a:t>
            </a:r>
            <a:endParaRPr lang="ru-RU" sz="3500" kern="0" spc="-8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2823067" y="763682"/>
            <a:ext cx="0" cy="71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/>
          </p:cNvSpPr>
          <p:nvPr/>
        </p:nvSpPr>
        <p:spPr>
          <a:xfrm>
            <a:off x="6977790" y="691552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r>
              <a:rPr lang="ru-RU" sz="35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7</a:t>
            </a:r>
            <a:endParaRPr lang="ru-RU" sz="3500" kern="0" spc="-8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89" name="TextBox 88"/>
          <p:cNvSpPr txBox="1">
            <a:spLocks/>
          </p:cNvSpPr>
          <p:nvPr/>
        </p:nvSpPr>
        <p:spPr>
          <a:xfrm>
            <a:off x="7478868" y="776155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r>
              <a:rPr lang="ru-RU" sz="35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8</a:t>
            </a:r>
            <a:endParaRPr lang="ru-RU" sz="3500" kern="0" spc="-8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90" name="TextBox 89"/>
          <p:cNvSpPr txBox="1">
            <a:spLocks/>
          </p:cNvSpPr>
          <p:nvPr/>
        </p:nvSpPr>
        <p:spPr>
          <a:xfrm>
            <a:off x="7961084" y="794584"/>
            <a:ext cx="719999" cy="661720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1</a:t>
            </a:r>
            <a:r>
              <a:rPr lang="ru-RU" sz="35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9</a:t>
            </a:r>
            <a:endParaRPr lang="ru-RU" sz="3500" kern="0" spc="-8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91" name="TextBox 90"/>
          <p:cNvSpPr txBox="1">
            <a:spLocks/>
          </p:cNvSpPr>
          <p:nvPr/>
        </p:nvSpPr>
        <p:spPr>
          <a:xfrm>
            <a:off x="8468230" y="795912"/>
            <a:ext cx="719999" cy="630942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500" kern="0" spc="-86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HeliosBlack"/>
                <a:cs typeface="HeliosBlack"/>
              </a:rPr>
              <a:t>20</a:t>
            </a:r>
            <a:endParaRPr lang="ru-RU" sz="3500" kern="0" spc="-86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HeliosBlack"/>
              <a:cs typeface="HeliosBlack"/>
            </a:endParaRPr>
          </a:p>
        </p:txBody>
      </p:sp>
      <p:sp>
        <p:nvSpPr>
          <p:cNvPr id="92" name="TextBox 91"/>
          <p:cNvSpPr txBox="1">
            <a:spLocks noChangeAspect="1"/>
          </p:cNvSpPr>
          <p:nvPr/>
        </p:nvSpPr>
        <p:spPr>
          <a:xfrm>
            <a:off x="868120" y="4393040"/>
            <a:ext cx="665579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5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93" name="TextBox 92"/>
          <p:cNvSpPr txBox="1">
            <a:spLocks noChangeAspect="1"/>
          </p:cNvSpPr>
          <p:nvPr/>
        </p:nvSpPr>
        <p:spPr>
          <a:xfrm>
            <a:off x="5522153" y="3072440"/>
            <a:ext cx="665579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5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94" name="TextBox 93"/>
          <p:cNvSpPr txBox="1">
            <a:spLocks/>
          </p:cNvSpPr>
          <p:nvPr/>
        </p:nvSpPr>
        <p:spPr>
          <a:xfrm>
            <a:off x="866431" y="5245799"/>
            <a:ext cx="57600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8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  <p:sp>
        <p:nvSpPr>
          <p:cNvPr id="95" name="TextBox 94"/>
          <p:cNvSpPr txBox="1">
            <a:spLocks/>
          </p:cNvSpPr>
          <p:nvPr/>
        </p:nvSpPr>
        <p:spPr>
          <a:xfrm>
            <a:off x="1580768" y="3066155"/>
            <a:ext cx="57600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3260C"/>
                </a:solidFill>
                <a:latin typeface="HeliosBlack"/>
                <a:cs typeface="HeliosBlack"/>
              </a:rPr>
              <a:t>8</a:t>
            </a:r>
            <a:endParaRPr lang="ru-RU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3260C"/>
              </a:solidFill>
              <a:latin typeface="HeliosBlack"/>
              <a:cs typeface="HeliosBlack"/>
            </a:endParaRPr>
          </a:p>
        </p:txBody>
      </p:sp>
    </p:spTree>
    <p:extLst>
      <p:ext uri="{BB962C8B-B14F-4D97-AF65-F5344CB8AC3E}">
        <p14:creationId xmlns:p14="http://schemas.microsoft.com/office/powerpoint/2010/main" val="12988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  <p:bldP spid="18" grpId="0" autoUpdateAnimBg="0"/>
      <p:bldP spid="20" grpId="0" autoUpdateAnimBg="0"/>
      <p:bldP spid="22" grpId="0" autoUpdateAnimBg="0"/>
      <p:bldP spid="24" grpId="0" autoUpdateAnimBg="0"/>
      <p:bldP spid="25" grpId="0" autoUpdateAnimBg="0"/>
      <p:bldP spid="26" grpId="0" autoUpdateAnimBg="0"/>
      <p:bldP spid="31" grpId="0" autoUpdateAnimBg="0"/>
      <p:bldP spid="33" grpId="0" autoUpdateAnimBg="0"/>
      <p:bldP spid="35" grpId="0" autoUpdateAnimBg="0"/>
      <p:bldP spid="39" grpId="0" autoUpdateAnimBg="0"/>
      <p:bldP spid="61" grpId="0"/>
      <p:bldP spid="62" grpId="0"/>
      <p:bldP spid="63" grpId="0"/>
      <p:bldP spid="64" grpId="0"/>
      <p:bldP spid="80" grpId="0"/>
      <p:bldP spid="82" grpId="0"/>
      <p:bldP spid="83" grpId="0"/>
      <p:bldP spid="88" grpId="0"/>
      <p:bldP spid="89" grpId="0"/>
      <p:bldP spid="90" grpId="0"/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федорино гор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277705"/>
            <a:ext cx="9144000" cy="61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федорино горе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2" y="394179"/>
            <a:ext cx="6647693" cy="58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3933</TotalTime>
  <Words>64</Words>
  <Application>Microsoft Macintosh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Рудюк</dc:creator>
  <cp:lastModifiedBy>Елена Рудюк</cp:lastModifiedBy>
  <cp:revision>85</cp:revision>
  <dcterms:created xsi:type="dcterms:W3CDTF">2021-11-21T23:29:41Z</dcterms:created>
  <dcterms:modified xsi:type="dcterms:W3CDTF">2026-01-21T21:40:24Z</dcterms:modified>
</cp:coreProperties>
</file>