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>
      <p:cViewPr varScale="1">
        <p:scale>
          <a:sx n="75" d="100"/>
          <a:sy n="75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5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9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5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4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9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2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9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856984" cy="1584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НЕБО.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ЯВЛЕНИЯ </a:t>
            </a:r>
            <a:r>
              <a:rPr lang="ru-RU" sz="6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ПРИРОДЫ.</a:t>
            </a:r>
          </a:p>
          <a:p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4077072"/>
            <a:ext cx="4546848" cy="2448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Загадка – это не только игра, а и средство воспитания, обучения, развития детей, упражнения в рассуждении, в умении доказывать.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590465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10410"/>
            <a:ext cx="1047750" cy="104775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0753"/>
            <a:ext cx="2889321" cy="26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0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Белая кошка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Лезет в окошко.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3886200"/>
            <a:ext cx="2304256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Рассвет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639747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2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6300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Это, что за потолок?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То он низок, то высок,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То он сер, то беловат,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То чуть-чуть голубоват.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А порой такой красивый –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Кружевной и синий, синий!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3886200"/>
            <a:ext cx="208823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Небо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44" y="3356992"/>
            <a:ext cx="4968551" cy="32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5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762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Постелен ковёр,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Рассыпан горох.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Ни ковра не поднять,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Ни гороха не собрать.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0863" y="3886200"/>
            <a:ext cx="3113137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Небо и звёзды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131271" cy="38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3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Из какого ковша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Не пьют, не едят,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только на него глядят?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886200"/>
            <a:ext cx="280831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Созвездие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БОЛЬШАЯ МЕДВЕДИЦА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38" y="4000500"/>
            <a:ext cx="952500" cy="1143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2" y="2609747"/>
            <a:ext cx="5919384" cy="37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77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Вся дорожка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Усыпанная горошком.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3886200"/>
            <a:ext cx="3203848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Млечный путь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(звёзды на небе)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58642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1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808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голубой станице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Девица круглолица.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Ночью ей не спится –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зеркало глядится.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4050176"/>
            <a:ext cx="1483801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Луна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4104456" cy="355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083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Летит орлица по синему небу.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Крылья распластала,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Солнышко застлала.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869160"/>
            <a:ext cx="2736304" cy="16561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Туча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857500"/>
            <a:ext cx="952500" cy="28037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5919590" cy="406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1602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Без крыльев летят,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Без ног бегут,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Без паруса плывут.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6842" y="3886200"/>
            <a:ext cx="2705598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Облака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857500"/>
            <a:ext cx="952500" cy="1143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4" y="2420888"/>
            <a:ext cx="567192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Шумит он в поле и в саду,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в дом не попадёт.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никуда я не иду,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Покуда он идёт.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3886200"/>
            <a:ext cx="2376264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Дождь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47" y="3789040"/>
            <a:ext cx="1304925" cy="1419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7"/>
            <a:ext cx="5203279" cy="3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3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796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Седой дедушка у ворот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Всем глаза заволок.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2568" y="3886200"/>
            <a:ext cx="2579911" cy="17526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Туман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2344"/>
            <a:ext cx="5845025" cy="410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2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00199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Гаркнул гусь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На всю Русь.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3886200"/>
            <a:ext cx="252028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4" y="1844824"/>
            <a:ext cx="65640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1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9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Раскалённая стрела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Дуб свалила у села.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3886200"/>
            <a:ext cx="2592288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5721119" cy="45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57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дверь, в окно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Стучать не будет,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взойдёт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всех разбудит.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3886200"/>
            <a:ext cx="2952328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Солнце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65115"/>
            <a:ext cx="5131271" cy="38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8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722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Светит, а не греет.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3886200"/>
            <a:ext cx="2304256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Месяц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5" y="1988840"/>
            <a:ext cx="63843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113</Words>
  <Application>Microsoft Macintosh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Летит орлица по синему небу. Крылья распластала, Солнышко застлала.</vt:lpstr>
      <vt:lpstr>Без крыльев летят,  Без ног бегут,  Без паруса плывут.</vt:lpstr>
      <vt:lpstr>Шумит он в поле и в саду,  А в дом не попадёт. И никуда я не иду,  Покуда он идёт.</vt:lpstr>
      <vt:lpstr>Седой дедушка у ворот Всем глаза заволок.</vt:lpstr>
      <vt:lpstr>Гаркнул гусь На всю Русь.</vt:lpstr>
      <vt:lpstr>Раскалённая стрела Дуб свалила у села.</vt:lpstr>
      <vt:lpstr>В дверь, в окно Стучать не будет,  А взойдёт И всех разбудит.</vt:lpstr>
      <vt:lpstr>Светит, а не греет.</vt:lpstr>
      <vt:lpstr>Белая кошка Лезет в окошко.</vt:lpstr>
      <vt:lpstr>Это, что за потолок? То он низок, то высок,  То он сер, то беловат,  То чуть-чуть голубоват. А порой такой красивый –  Кружевной и синий, синий!</vt:lpstr>
      <vt:lpstr>Постелен ковёр,  Рассыпан горох. Ни ковра не поднять,  Ни гороха не собрать.</vt:lpstr>
      <vt:lpstr>Из какого ковша Не пьют, не едят, А только на него глядят?</vt:lpstr>
      <vt:lpstr>Вся дорожка  Усыпанная горошком.</vt:lpstr>
      <vt:lpstr>В голубой станице Девица круглолица. Ночью ей не спится –  В зеркало глядится.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subject/>
  <dc:creator>Елена</dc:creator>
  <cp:keywords/>
  <dc:description/>
  <cp:lastModifiedBy>Елена Рудюк</cp:lastModifiedBy>
  <cp:revision>16</cp:revision>
  <dcterms:created xsi:type="dcterms:W3CDTF">2012-04-04T13:36:50Z</dcterms:created>
  <dcterms:modified xsi:type="dcterms:W3CDTF">2026-01-21T22:03:00Z</dcterms:modified>
  <cp:category/>
</cp:coreProperties>
</file>